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76" autoAdjust="0"/>
  </p:normalViewPr>
  <p:slideViewPr>
    <p:cSldViewPr>
      <p:cViewPr varScale="1">
        <p:scale>
          <a:sx n="75" d="100"/>
          <a:sy n="75" d="100"/>
        </p:scale>
        <p:origin x="-1236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6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451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441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2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47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203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8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86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66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41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24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DF0447-3F00-4895-91FA-4192AA05A258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73E44-6640-4901-B5C8-03B1CE5E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1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9366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1323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 preferRelativeResize="0"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1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75068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8429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00"/>
            <a:ext cx="9144000" cy="68707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35061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63953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72614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6542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95601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2274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Geiousta</dc:creator>
  <cp:lastModifiedBy>Geiousta</cp:lastModifiedBy>
  <cp:revision>6</cp:revision>
  <dcterms:created xsi:type="dcterms:W3CDTF">2024-08-26T18:57:25Z</dcterms:created>
  <dcterms:modified xsi:type="dcterms:W3CDTF">2024-08-27T05:24:39Z</dcterms:modified>
</cp:coreProperties>
</file>

<file path=docProps/thumbnail.jpeg>
</file>